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1697" r:id="rId2"/>
  </p:sldIdLst>
  <p:sldSz cx="12192000" cy="6858000"/>
  <p:notesSz cx="6797675" cy="992822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ABAB"/>
    <a:srgbClr val="87DE85"/>
    <a:srgbClr val="F1F381"/>
    <a:srgbClr val="E12727"/>
    <a:srgbClr val="A3DBBA"/>
    <a:srgbClr val="EC1F25"/>
    <a:srgbClr val="EC3233"/>
    <a:srgbClr val="BABCEE"/>
    <a:srgbClr val="F0A6A2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5" autoAdjust="0"/>
    <p:restoredTop sz="94212" autoAdjust="0"/>
  </p:normalViewPr>
  <p:slideViewPr>
    <p:cSldViewPr snapToGrid="0">
      <p:cViewPr>
        <p:scale>
          <a:sx n="75" d="100"/>
          <a:sy n="75" d="100"/>
        </p:scale>
        <p:origin x="858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C0A63-0CE2-4D08-B1F3-1344995D1E03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25B1B5-2DB0-4ED5-A3E9-F771475F37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1310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25B1B5-2DB0-4ED5-A3E9-F771475F37B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3788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4D7EC1-1D3F-476E-AD46-4BD6BE5DD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50AB92A-1770-4A6C-AA47-E2D06A0FFC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191C26F-A9CA-44CA-A578-6E31D3D18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EE8CF-C78A-4A89-8628-E85C81CA31D6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6ECF7E-7F6F-4219-BA56-5AEBE6313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9F7506-2268-428A-B638-32E4A49E8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5C1B-3FB9-4686-ADE1-2527BF5942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2010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4D179F-FCCA-4F6B-AB88-E0126EB7A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5284DF-DA9B-40B3-B004-D733239BD8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972F10-AEA0-469D-A5CE-12EB013CD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EE8CF-C78A-4A89-8628-E85C81CA31D6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15A888F-3AE8-40F7-A1E8-AB4483B36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AC7C5B8-F8C8-4A3B-809B-13C81BA96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5C1B-3FB9-4686-ADE1-2527BF5942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9600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1584E88-CBFD-4568-8053-2B71BF1ED8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832BEC8-7C87-4FBA-BCA5-779E4DFE70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4AAACF-5ACB-4FD2-B08C-FBC452011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EE8CF-C78A-4A89-8628-E85C81CA31D6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A923D93-17E0-4979-AAF5-4920DA390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BCDD7C-15D0-4177-91B1-5F608A51B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5C1B-3FB9-4686-ADE1-2527BF5942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5864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713F9B-74DA-4820-A3D5-7BEDDB42E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1169479-2715-4FF7-95DC-5A2A410F0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1B7FC0B-EEA1-4B41-986B-D5148160C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EE8CF-C78A-4A89-8628-E85C81CA31D6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74FFBFA-B55A-43C9-9EB2-2C84B89DA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755FE6D-B786-4D01-B1F0-079A7722A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5C1B-3FB9-4686-ADE1-2527BF5942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5377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207E84-1815-4453-99D7-5F1248B91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8BC63A7-CFEE-4A78-90BD-6304EE202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D0D5ECC-2A4D-423F-A1FA-CE96CA951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EE8CF-C78A-4A89-8628-E85C81CA31D6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DB2EC84-B937-4DA5-BA78-250C6453C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D394F3D-05B5-49B5-B026-F7515B66F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5C1B-3FB9-4686-ADE1-2527BF5942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9737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5705B9-FFDE-4B3A-BE98-FE0DDC87B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65811C8-3670-41A3-A4E7-067D2964C2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E55F7F8-528C-41D4-A4B8-BEA57AB5E8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4EA2BB9-D510-41A1-B88B-577E9844D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EE8CF-C78A-4A89-8628-E85C81CA31D6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FCE6356-0F02-42D9-8867-E2E172BE8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C5310B9-99EA-40B3-BB0F-1A430AF25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5C1B-3FB9-4686-ADE1-2527BF5942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0004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A71A91-1D38-4625-89F1-8C0B87875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239B40-D6A3-4FF3-B3AA-D4FEF0006A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1D07F30-A0A7-460E-B881-E9C7FC2949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A28C323-6559-40C6-9003-EFCD69E123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A849FDC-285B-43CE-A333-1C8F978DFF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A48B38F-F765-4966-AC80-046BE1EA9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EE8CF-C78A-4A89-8628-E85C81CA31D6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06CC8C4-AEC4-4F60-B701-331E8A5C3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8B4841B-6038-4EC0-90C8-6B617F11A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5C1B-3FB9-4686-ADE1-2527BF5942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6012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1DDB38-2107-4AC1-9D9E-051673DEE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176115E-02CA-411F-9E69-BBA987C90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EE8CF-C78A-4A89-8628-E85C81CA31D6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A463EE4-514F-427C-9C68-C265A2A34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B994FD7-149B-4462-80CA-CCEC0427F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5C1B-3FB9-4686-ADE1-2527BF5942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6164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64CD412-3684-40B9-8858-32C24DA73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EE8CF-C78A-4A89-8628-E85C81CA31D6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DCFCB48-BDCA-4DC5-AF99-0AABC45C8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3931714-4B83-4C5F-AEAC-A8FD45990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5C1B-3FB9-4686-ADE1-2527BF5942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2691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3C0362-E27F-4BEC-A005-D234A7D81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E64A5C6-4B67-4A8D-A23E-AD7AE209C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093574F-15F9-4600-A559-4EE3DD14A9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3E7B4E5-BF13-4B0E-8A32-3096733FF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EE8CF-C78A-4A89-8628-E85C81CA31D6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67F3543-EDB6-4AC8-833D-E88A54E0F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0DC1B7C-9BF9-44D3-A2CD-A70375D4C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5C1B-3FB9-4686-ADE1-2527BF5942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191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BFEADC-EA7C-4B29-93CF-8E0684288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79E5227-B1A1-43BE-8E1F-E850ADC007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213A73E-BFE4-4DB8-9A8C-651411357C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E687017-43FB-4713-B4F9-6445AE26F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EE8CF-C78A-4A89-8628-E85C81CA31D6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B340D8D-A66B-4B27-94DD-01400FC4F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992C1B5-EAD0-4E0C-ADA9-1567FCF08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5C1B-3FB9-4686-ADE1-2527BF5942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4579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086AC14-202E-447D-9035-54922BCBF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9B4904B-09E5-4560-AAAD-6E16A3B81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5A2956-BCB9-495E-BC64-6E0FD329C1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EE8CF-C78A-4A89-8628-E85C81CA31D6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9D71F0-9DE3-4A6F-8FCD-358E4565C0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E0CC70C-2719-4EA9-82B3-177CDE3F4E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05C1B-3FB9-4686-ADE1-2527BF5942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5556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7E2B4EFB-EB81-4330-B7E9-9871803D7F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10" t="28319" r="2046" b="24282"/>
          <a:stretch/>
        </p:blipFill>
        <p:spPr>
          <a:xfrm>
            <a:off x="1" y="5716"/>
            <a:ext cx="12191999" cy="6863603"/>
          </a:xfrm>
          <a:prstGeom prst="rect">
            <a:avLst/>
          </a:prstGeom>
        </p:spPr>
      </p:pic>
      <p:sp>
        <p:nvSpPr>
          <p:cNvPr id="154" name="矩形 153"/>
          <p:cNvSpPr/>
          <p:nvPr/>
        </p:nvSpPr>
        <p:spPr>
          <a:xfrm>
            <a:off x="-1" y="17035"/>
            <a:ext cx="12192000" cy="685228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0" name="文本框 249">
            <a:extLst>
              <a:ext uri="{FF2B5EF4-FFF2-40B4-BE49-F238E27FC236}">
                <a16:creationId xmlns:a16="http://schemas.microsoft.com/office/drawing/2014/main" id="{9B195B86-9845-4568-BB6C-8560D124763D}"/>
              </a:ext>
            </a:extLst>
          </p:cNvPr>
          <p:cNvSpPr txBox="1"/>
          <p:nvPr/>
        </p:nvSpPr>
        <p:spPr>
          <a:xfrm>
            <a:off x="258354" y="291259"/>
            <a:ext cx="4040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附件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：栖霞街招商铺位平面图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19F7A8A-6D84-2A6C-E8EA-FC339E0FE94B}"/>
              </a:ext>
            </a:extLst>
          </p:cNvPr>
          <p:cNvSpPr txBox="1"/>
          <p:nvPr/>
        </p:nvSpPr>
        <p:spPr>
          <a:xfrm>
            <a:off x="8374379" y="2950964"/>
            <a:ext cx="59719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>
              <a:defRPr/>
            </a:pPr>
            <a:r>
              <a:rPr lang="en-US" altLang="zh-CN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pitchFamily="2" charset="-122"/>
              </a:rPr>
              <a:t>81-2-8</a:t>
            </a:r>
            <a:endParaRPr lang="zh-CN" altLang="en-US" sz="1200" b="1" dirty="0">
              <a:solidFill>
                <a:schemeClr val="tx1">
                  <a:lumMod val="95000"/>
                  <a:lumOff val="5000"/>
                </a:schemeClr>
              </a:solidFill>
              <a:latin typeface="等线" panose="02010600030101010101" pitchFamily="2" charset="-122"/>
            </a:endParaRPr>
          </a:p>
        </p:txBody>
      </p: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98E026F0-4D91-93CF-AA67-93D861E38922}"/>
              </a:ext>
            </a:extLst>
          </p:cNvPr>
          <p:cNvSpPr/>
          <p:nvPr/>
        </p:nvSpPr>
        <p:spPr>
          <a:xfrm>
            <a:off x="8374380" y="3135630"/>
            <a:ext cx="388620" cy="632460"/>
          </a:xfrm>
          <a:custGeom>
            <a:avLst/>
            <a:gdLst>
              <a:gd name="connsiteX0" fmla="*/ 118110 w 388620"/>
              <a:gd name="connsiteY0" fmla="*/ 0 h 632460"/>
              <a:gd name="connsiteX1" fmla="*/ 0 w 388620"/>
              <a:gd name="connsiteY1" fmla="*/ 613410 h 632460"/>
              <a:gd name="connsiteX2" fmla="*/ 175260 w 388620"/>
              <a:gd name="connsiteY2" fmla="*/ 632460 h 632460"/>
              <a:gd name="connsiteX3" fmla="*/ 186690 w 388620"/>
              <a:gd name="connsiteY3" fmla="*/ 495300 h 632460"/>
              <a:gd name="connsiteX4" fmla="*/ 312420 w 388620"/>
              <a:gd name="connsiteY4" fmla="*/ 495300 h 632460"/>
              <a:gd name="connsiteX5" fmla="*/ 388620 w 388620"/>
              <a:gd name="connsiteY5" fmla="*/ 53340 h 632460"/>
              <a:gd name="connsiteX6" fmla="*/ 118110 w 388620"/>
              <a:gd name="connsiteY6" fmla="*/ 0 h 632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8620" h="632460">
                <a:moveTo>
                  <a:pt x="118110" y="0"/>
                </a:moveTo>
                <a:lnTo>
                  <a:pt x="0" y="613410"/>
                </a:lnTo>
                <a:lnTo>
                  <a:pt x="175260" y="632460"/>
                </a:lnTo>
                <a:lnTo>
                  <a:pt x="186690" y="495300"/>
                </a:lnTo>
                <a:lnTo>
                  <a:pt x="312420" y="495300"/>
                </a:lnTo>
                <a:lnTo>
                  <a:pt x="388620" y="53340"/>
                </a:lnTo>
                <a:lnTo>
                  <a:pt x="118110" y="0"/>
                </a:lnTo>
                <a:close/>
              </a:path>
            </a:pathLst>
          </a:custGeom>
          <a:solidFill>
            <a:srgbClr val="74B230">
              <a:alpha val="49804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chemeClr val="tx1">
                  <a:lumMod val="95000"/>
                  <a:lumOff val="5000"/>
                </a:schemeClr>
              </a:solidFill>
              <a:latin typeface="等线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20544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53252</TotalTime>
  <Words>11</Words>
  <Application>Microsoft Office PowerPoint</Application>
  <PresentationFormat>宽屏</PresentationFormat>
  <Paragraphs>3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6" baseType="lpstr">
      <vt:lpstr>等线</vt:lpstr>
      <vt:lpstr>等线 Light</vt:lpstr>
      <vt:lpstr>微软雅黑</vt:lpstr>
      <vt:lpstr>Arial</vt:lpstr>
      <vt:lpstr>Office 主题​​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周 刘洋</dc:creator>
  <cp:lastModifiedBy>刘洋 周</cp:lastModifiedBy>
  <cp:revision>211</cp:revision>
  <cp:lastPrinted>2023-07-13T01:51:39Z</cp:lastPrinted>
  <dcterms:created xsi:type="dcterms:W3CDTF">2021-04-13T08:09:53Z</dcterms:created>
  <dcterms:modified xsi:type="dcterms:W3CDTF">2023-10-26T01:34:01Z</dcterms:modified>
</cp:coreProperties>
</file>